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373"/>
    <a:srgbClr val="9F7AC8"/>
    <a:srgbClr val="DD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730" autoAdjust="0"/>
  </p:normalViewPr>
  <p:slideViewPr>
    <p:cSldViewPr showGuides="1">
      <p:cViewPr>
        <p:scale>
          <a:sx n="110" d="100"/>
          <a:sy n="110" d="100"/>
        </p:scale>
        <p:origin x="-466" y="-58"/>
      </p:cViewPr>
      <p:guideLst>
        <p:guide orient="horz" pos="1837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-2880" y="-120"/>
      </p:cViewPr>
      <p:guideLst>
        <p:guide orient="horz" pos="312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694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DC873202-F1DD-4425-8C6F-9959103DC274}" type="datetimeFigureOut">
              <a:rPr lang="es-ES" smtClean="0"/>
              <a:pPr/>
              <a:t>06/09/2018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936750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4"/>
            <a:ext cx="533019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A71F8288-274B-4959-B51F-3EC141FBE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173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2 Subtítulo"/>
          <p:cNvSpPr txBox="1">
            <a:spLocks/>
          </p:cNvSpPr>
          <p:nvPr userDrawn="1"/>
        </p:nvSpPr>
        <p:spPr>
          <a:xfrm>
            <a:off x="1700212" y="6732240"/>
            <a:ext cx="489743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2 Subtítulo"/>
          <p:cNvSpPr txBox="1">
            <a:spLocks/>
          </p:cNvSpPr>
          <p:nvPr userDrawn="1"/>
        </p:nvSpPr>
        <p:spPr>
          <a:xfrm>
            <a:off x="1700807" y="5220072"/>
            <a:ext cx="4896843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Subtítulo"/>
          <p:cNvSpPr txBox="1">
            <a:spLocks/>
          </p:cNvSpPr>
          <p:nvPr userDrawn="1"/>
        </p:nvSpPr>
        <p:spPr>
          <a:xfrm>
            <a:off x="260648" y="3203848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DESCRIPCIÓN DE LA INVENCIÓN 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2 Subtítulo"/>
          <p:cNvSpPr txBox="1">
            <a:spLocks/>
          </p:cNvSpPr>
          <p:nvPr userDrawn="1"/>
        </p:nvSpPr>
        <p:spPr>
          <a:xfrm>
            <a:off x="260648" y="4860032"/>
            <a:ext cx="6337002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PRODUCTO / SERVICIO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2 Subtítulo"/>
          <p:cNvSpPr txBox="1">
            <a:spLocks/>
          </p:cNvSpPr>
          <p:nvPr userDrawn="1"/>
        </p:nvSpPr>
        <p:spPr>
          <a:xfrm>
            <a:off x="260648" y="6372200"/>
            <a:ext cx="4536504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ASPECTOS INNOVADORES</a:t>
            </a:r>
            <a:r>
              <a:rPr lang="es-ES" sz="15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 VENTAJAS</a:t>
            </a: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 userDrawn="1"/>
        </p:nvSpPr>
        <p:spPr>
          <a:xfrm>
            <a:off x="4192857" y="1259632"/>
            <a:ext cx="23762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FOTOGRAFÍA /IMAGEN </a:t>
            </a:r>
            <a:endParaRPr lang="es-E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s-E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LA INVENCIÓN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2 Subtítulo"/>
          <p:cNvSpPr txBox="1">
            <a:spLocks/>
          </p:cNvSpPr>
          <p:nvPr userDrawn="1"/>
        </p:nvSpPr>
        <p:spPr>
          <a:xfrm>
            <a:off x="188640" y="7812360"/>
            <a:ext cx="1727597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Información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2 Subtítulo"/>
          <p:cNvSpPr txBox="1">
            <a:spLocks/>
          </p:cNvSpPr>
          <p:nvPr userDrawn="1"/>
        </p:nvSpPr>
        <p:spPr>
          <a:xfrm>
            <a:off x="4149080" y="395536"/>
            <a:ext cx="2520280" cy="5040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TÍTULO DE LA INVENCIÓN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 Subtítulo"/>
          <p:cNvSpPr txBox="1">
            <a:spLocks/>
          </p:cNvSpPr>
          <p:nvPr userDrawn="1"/>
        </p:nvSpPr>
        <p:spPr>
          <a:xfrm>
            <a:off x="1700509" y="3563888"/>
            <a:ext cx="4896843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2 Subtítulo"/>
          <p:cNvSpPr txBox="1">
            <a:spLocks/>
          </p:cNvSpPr>
          <p:nvPr userDrawn="1"/>
        </p:nvSpPr>
        <p:spPr>
          <a:xfrm>
            <a:off x="1700808" y="8064388"/>
            <a:ext cx="489743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  <a:alpha val="22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rgbClr val="08037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 userDrawn="1"/>
        </p:nvSpPr>
        <p:spPr>
          <a:xfrm>
            <a:off x="5335766" y="8646259"/>
            <a:ext cx="12618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©Premios CEEI 2018</a:t>
            </a:r>
            <a:endParaRPr lang="es-ES" sz="1000" dirty="0">
              <a:solidFill>
                <a:schemeClr val="tx1"/>
              </a:solidFill>
            </a:endParaRPr>
          </a:p>
        </p:txBody>
      </p:sp>
      <p:grpSp>
        <p:nvGrpSpPr>
          <p:cNvPr id="2" name="1 Grupo"/>
          <p:cNvGrpSpPr>
            <a:grpSpLocks noChangeAspect="1"/>
          </p:cNvGrpSpPr>
          <p:nvPr userDrawn="1"/>
        </p:nvGrpSpPr>
        <p:grpSpPr>
          <a:xfrm>
            <a:off x="416848" y="685356"/>
            <a:ext cx="2124237" cy="1800000"/>
            <a:chOff x="404663" y="1115616"/>
            <a:chExt cx="2257200" cy="1940328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195"/>
            <a:stretch/>
          </p:blipFill>
          <p:spPr bwMode="auto">
            <a:xfrm>
              <a:off x="404664" y="1115616"/>
              <a:ext cx="2255837" cy="1454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63" y="2570019"/>
              <a:ext cx="2257200" cy="48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4761-5646-48C5-BBE8-859CC494843D}" type="datetime1">
              <a:rPr lang="es-ES" smtClean="0"/>
              <a:pPr/>
              <a:t>06/09/2018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© Premios CEEI 2015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BE1CE-7978-494D-9005-19F6966C587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96952" y="794277"/>
            <a:ext cx="3600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chemeClr val="accent6"/>
                </a:solidFill>
              </a:rPr>
              <a:t>INSERTAR</a:t>
            </a:r>
            <a:r>
              <a:rPr lang="es-ES" sz="2400" baseline="0" dirty="0" smtClean="0">
                <a:solidFill>
                  <a:schemeClr val="accent6"/>
                </a:solidFill>
              </a:rPr>
              <a:t> TÍTULO </a:t>
            </a:r>
            <a:endParaRPr lang="es-ES" sz="2400" dirty="0">
              <a:solidFill>
                <a:schemeClr val="accent6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00808" y="3491880"/>
            <a:ext cx="4896842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(120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00808" y="5148064"/>
            <a:ext cx="4896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(90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00808" y="6732241"/>
            <a:ext cx="4896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200" dirty="0" smtClean="0"/>
              <a:t>(90 PALABRAS)</a:t>
            </a:r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endParaRPr lang="es-ES" sz="1200" dirty="0" smtClean="0"/>
          </a:p>
          <a:p>
            <a:pPr lvl="0"/>
            <a:r>
              <a:rPr lang="es-ES" dirty="0" smtClean="0"/>
              <a:t> </a:t>
            </a: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772816" y="8100392"/>
            <a:ext cx="439248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altLang="zh-CN" sz="800" dirty="0" smtClean="0">
                <a:solidFill>
                  <a:schemeClr val="accent5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Nombre del titular de la invención/participante</a:t>
            </a:r>
            <a:endParaRPr lang="es-ES" altLang="zh-CN" sz="800" dirty="0" smtClean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sz="800" dirty="0" smtClean="0">
                <a:solidFill>
                  <a:schemeClr val="accent5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Dirección</a:t>
            </a:r>
            <a:endParaRPr lang="es-ES" altLang="zh-CN" sz="800" dirty="0" smtClean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sz="800" dirty="0" smtClean="0">
                <a:solidFill>
                  <a:schemeClr val="accent5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Teléfono  / Web  /E-mail </a:t>
            </a:r>
            <a:endParaRPr lang="es-ES" altLang="zh-CN" sz="800" dirty="0" smtClean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29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personalizado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lydia</dc:creator>
  <cp:lastModifiedBy>lydia</cp:lastModifiedBy>
  <cp:revision>71</cp:revision>
  <dcterms:created xsi:type="dcterms:W3CDTF">2015-07-28T08:26:49Z</dcterms:created>
  <dcterms:modified xsi:type="dcterms:W3CDTF">2018-09-06T14:06:34Z</dcterms:modified>
</cp:coreProperties>
</file>