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80373"/>
    <a:srgbClr val="9F7AC8"/>
    <a:srgbClr val="DD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 autoAdjust="0"/>
    <p:restoredTop sz="92730" autoAdjust="0"/>
  </p:normalViewPr>
  <p:slideViewPr>
    <p:cSldViewPr showGuides="1">
      <p:cViewPr>
        <p:scale>
          <a:sx n="70" d="100"/>
          <a:sy n="70" d="100"/>
        </p:scale>
        <p:origin x="-1330" y="-58"/>
      </p:cViewPr>
      <p:guideLst>
        <p:guide orient="horz" pos="1837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5" d="100"/>
          <a:sy n="65" d="100"/>
        </p:scale>
        <p:origin x="-2880" y="-120"/>
      </p:cViewPr>
      <p:guideLst>
        <p:guide orient="horz" pos="312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9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C873202-F1DD-4425-8C6F-9959103DC274}" type="datetimeFigureOut">
              <a:rPr lang="es-ES" smtClean="0"/>
              <a:pPr/>
              <a:t>04/09/2018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71F8288-274B-4959-B51F-3EC141FBE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1733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Subtítulo"/>
          <p:cNvSpPr txBox="1">
            <a:spLocks/>
          </p:cNvSpPr>
          <p:nvPr userDrawn="1"/>
        </p:nvSpPr>
        <p:spPr>
          <a:xfrm>
            <a:off x="1700212" y="6732240"/>
            <a:ext cx="489743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 userDrawn="1"/>
        </p:nvSpPr>
        <p:spPr>
          <a:xfrm>
            <a:off x="1700807" y="5220072"/>
            <a:ext cx="4896843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 userDrawn="1"/>
        </p:nvSpPr>
        <p:spPr>
          <a:xfrm>
            <a:off x="260648" y="3203848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ACTIVIDAD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 userDrawn="1"/>
        </p:nvSpPr>
        <p:spPr>
          <a:xfrm>
            <a:off x="260648" y="4788024"/>
            <a:ext cx="6337002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PRODUCTO / SERVICIO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 Subtítulo"/>
          <p:cNvSpPr txBox="1">
            <a:spLocks/>
          </p:cNvSpPr>
          <p:nvPr userDrawn="1"/>
        </p:nvSpPr>
        <p:spPr>
          <a:xfrm>
            <a:off x="260648" y="6300192"/>
            <a:ext cx="4536504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z="1500" b="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INNOVACION</a:t>
            </a: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 userDrawn="1"/>
        </p:nvSpPr>
        <p:spPr>
          <a:xfrm>
            <a:off x="4221386" y="1403648"/>
            <a:ext cx="2376264" cy="864096"/>
          </a:xfrm>
          <a:prstGeom prst="rect">
            <a:avLst/>
          </a:prstGeom>
          <a:solidFill>
            <a:schemeClr val="bg1"/>
          </a:solidFill>
          <a:ln>
            <a:solidFill>
              <a:srgbClr val="006699">
                <a:alpha val="2200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INSERTAR LOGOTIPO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 userDrawn="1"/>
        </p:nvSpPr>
        <p:spPr>
          <a:xfrm>
            <a:off x="188640" y="7668344"/>
            <a:ext cx="1727597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Información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 Subtítulo"/>
          <p:cNvSpPr txBox="1">
            <a:spLocks/>
          </p:cNvSpPr>
          <p:nvPr userDrawn="1"/>
        </p:nvSpPr>
        <p:spPr>
          <a:xfrm>
            <a:off x="4149080" y="395536"/>
            <a:ext cx="2520280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TÍTULO DE LA CANDIDATURA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 Subtítulo"/>
          <p:cNvSpPr txBox="1">
            <a:spLocks/>
          </p:cNvSpPr>
          <p:nvPr userDrawn="1"/>
        </p:nvSpPr>
        <p:spPr>
          <a:xfrm>
            <a:off x="1700509" y="3563888"/>
            <a:ext cx="4896843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 userDrawn="1"/>
        </p:nvSpPr>
        <p:spPr>
          <a:xfrm>
            <a:off x="1700808" y="8064388"/>
            <a:ext cx="4897438" cy="5400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 userDrawn="1"/>
        </p:nvSpPr>
        <p:spPr>
          <a:xfrm>
            <a:off x="5335766" y="8646259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©Premios CEEI 2018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9" name="2 Subtítulo"/>
          <p:cNvSpPr txBox="1">
            <a:spLocks/>
          </p:cNvSpPr>
          <p:nvPr userDrawn="1"/>
        </p:nvSpPr>
        <p:spPr>
          <a:xfrm>
            <a:off x="296801" y="2521987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PROMOTORES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3 Grupo"/>
          <p:cNvGrpSpPr/>
          <p:nvPr userDrawn="1"/>
        </p:nvGrpSpPr>
        <p:grpSpPr>
          <a:xfrm>
            <a:off x="340695" y="467544"/>
            <a:ext cx="2257487" cy="1824654"/>
            <a:chOff x="340695" y="605889"/>
            <a:chExt cx="2257487" cy="1824654"/>
          </a:xfrm>
        </p:grpSpPr>
        <p:pic>
          <p:nvPicPr>
            <p:cNvPr id="2" name="Picture 2" descr="CEEI 2018 (Horizontal)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695" y="605889"/>
              <a:ext cx="2257487" cy="1595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" r="12541"/>
            <a:stretch/>
          </p:blipFill>
          <p:spPr bwMode="auto">
            <a:xfrm>
              <a:off x="340695" y="2051720"/>
              <a:ext cx="2257487" cy="378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4761-5646-48C5-BBE8-859CC494843D}" type="datetime1">
              <a:rPr lang="es-ES" smtClean="0"/>
              <a:pPr/>
              <a:t>04/09/2018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© Premios CEEI 2015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E1CE-7978-494D-9005-19F6966C587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96952" y="1043608"/>
            <a:ext cx="360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chemeClr val="accent6"/>
                </a:solidFill>
              </a:rPr>
              <a:t>INSERTAR</a:t>
            </a:r>
            <a:r>
              <a:rPr lang="es-ES" sz="2400" baseline="0" dirty="0" smtClean="0">
                <a:solidFill>
                  <a:schemeClr val="accent6"/>
                </a:solidFill>
              </a:rPr>
              <a:t> TÍTULO 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00808" y="3419872"/>
            <a:ext cx="4896842" cy="1107996"/>
          </a:xfrm>
          <a:prstGeom prst="rect">
            <a:avLst/>
          </a:prstGeom>
          <a:noFill/>
          <a:ln>
            <a:solidFill>
              <a:srgbClr val="0066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</a:t>
            </a:r>
            <a:r>
              <a:rPr lang="es-ES" sz="1200" dirty="0"/>
              <a:t>7</a:t>
            </a:r>
            <a:r>
              <a:rPr lang="es-ES" sz="1200" dirty="0" smtClean="0"/>
              <a:t>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00808" y="5076056"/>
            <a:ext cx="4896842" cy="1200329"/>
          </a:xfrm>
          <a:prstGeom prst="rect">
            <a:avLst/>
          </a:prstGeom>
          <a:noFill/>
          <a:ln>
            <a:solidFill>
              <a:srgbClr val="006699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lvl="0">
              <a:defRPr sz="1200"/>
            </a:lvl1pPr>
          </a:lstStyle>
          <a:p>
            <a:r>
              <a:rPr lang="es-ES" dirty="0"/>
              <a:t>(90 PALABRAS)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00808" y="6588224"/>
            <a:ext cx="4896842" cy="1200329"/>
          </a:xfrm>
          <a:prstGeom prst="rect">
            <a:avLst/>
          </a:prstGeom>
          <a:noFill/>
          <a:ln>
            <a:solidFill>
              <a:srgbClr val="006699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lvl="0">
              <a:defRPr sz="1200"/>
            </a:lvl1pPr>
          </a:lstStyle>
          <a:p>
            <a:r>
              <a:rPr lang="es-ES" dirty="0"/>
              <a:t>(90 PALABRAS)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00808" y="8028384"/>
            <a:ext cx="4896842" cy="830997"/>
          </a:xfrm>
          <a:prstGeom prst="rect">
            <a:avLst/>
          </a:prstGeom>
          <a:noFill/>
          <a:ln>
            <a:solidFill>
              <a:srgbClr val="006699"/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lvl="0">
              <a:defRPr sz="1200"/>
            </a:lvl1pPr>
          </a:lstStyle>
          <a:p>
            <a:r>
              <a:rPr lang="es-ES" dirty="0" smtClean="0"/>
              <a:t>Datos de contacto </a:t>
            </a:r>
            <a:endParaRPr lang="es-ES" dirty="0"/>
          </a:p>
          <a:p>
            <a:r>
              <a:rPr lang="es-ES" dirty="0"/>
              <a:t>Nombre (de empresa en caso de ser estar constituida)  /  Teléfono  /Mail /  Web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00808" y="2555776"/>
            <a:ext cx="4896842" cy="646331"/>
          </a:xfrm>
          <a:prstGeom prst="rect">
            <a:avLst/>
          </a:prstGeom>
          <a:noFill/>
          <a:ln>
            <a:solidFill>
              <a:srgbClr val="006699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s-ES" dirty="0" smtClean="0"/>
          </a:p>
          <a:p>
            <a:pPr lvl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37</Words>
  <Application>Microsoft Office PowerPoint</Application>
  <PresentationFormat>Presentación en pantalla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personalizado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lydia</dc:creator>
  <cp:lastModifiedBy>lydia</cp:lastModifiedBy>
  <cp:revision>75</cp:revision>
  <dcterms:created xsi:type="dcterms:W3CDTF">2015-07-28T08:26:49Z</dcterms:created>
  <dcterms:modified xsi:type="dcterms:W3CDTF">2018-09-04T13:33:39Z</dcterms:modified>
</cp:coreProperties>
</file>